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46"/>
  </p:notesMasterIdLst>
  <p:handoutMasterIdLst>
    <p:handoutMasterId r:id="rId47"/>
  </p:handoutMasterIdLst>
  <p:sldIdLst>
    <p:sldId id="13559" r:id="rId12"/>
    <p:sldId id="2147375026" r:id="rId13"/>
    <p:sldId id="2147375027" r:id="rId14"/>
    <p:sldId id="2147375021" r:id="rId15"/>
    <p:sldId id="2147375001" r:id="rId16"/>
    <p:sldId id="2147375022" r:id="rId17"/>
    <p:sldId id="2147375023" r:id="rId18"/>
    <p:sldId id="2147375024" r:id="rId19"/>
    <p:sldId id="2147375025" r:id="rId20"/>
    <p:sldId id="2147375029" r:id="rId21"/>
    <p:sldId id="2147375028" r:id="rId22"/>
    <p:sldId id="2147375045" r:id="rId23"/>
    <p:sldId id="2147375046" r:id="rId24"/>
    <p:sldId id="2147375047" r:id="rId25"/>
    <p:sldId id="2147375048" r:id="rId26"/>
    <p:sldId id="2147375049" r:id="rId27"/>
    <p:sldId id="2147375050" r:id="rId28"/>
    <p:sldId id="2147375051" r:id="rId29"/>
    <p:sldId id="2147375052" r:id="rId30"/>
    <p:sldId id="2147375037" r:id="rId31"/>
    <p:sldId id="2147375033" r:id="rId32"/>
    <p:sldId id="2147375031" r:id="rId33"/>
    <p:sldId id="2147375035" r:id="rId34"/>
    <p:sldId id="2147375036" r:id="rId35"/>
    <p:sldId id="2147375032" r:id="rId36"/>
    <p:sldId id="2147375038" r:id="rId37"/>
    <p:sldId id="2147375034" r:id="rId38"/>
    <p:sldId id="2147375039" r:id="rId39"/>
    <p:sldId id="2147375040" r:id="rId40"/>
    <p:sldId id="2147375030" r:id="rId41"/>
    <p:sldId id="2147375041" r:id="rId42"/>
    <p:sldId id="2147375042" r:id="rId43"/>
    <p:sldId id="2147375043" r:id="rId44"/>
    <p:sldId id="2147375044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ECB32-D4AA-E241-9687-DDEA182CE6DC}" v="37" dt="2023-10-09T15:18:18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2"/>
    <p:restoredTop sz="86512" autoAdjust="0"/>
  </p:normalViewPr>
  <p:slideViewPr>
    <p:cSldViewPr snapToGrid="0">
      <p:cViewPr>
        <p:scale>
          <a:sx n="310" d="100"/>
          <a:sy n="310" d="100"/>
        </p:scale>
        <p:origin x="184" y="936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61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8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95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3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6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568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3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26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54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1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73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1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19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3" y="74881"/>
            <a:ext cx="2558164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GM 3vs3--10x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6" y="236480"/>
            <a:ext cx="3955401" cy="3955401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76151" cy="227711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99" y="294634"/>
            <a:ext cx="3955401" cy="395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GM</a:t>
            </a:r>
            <a:r>
              <a:rPr lang="en-US" sz="1200" dirty="0"/>
              <a:t> 3vs3 --10x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936" y="328548"/>
            <a:ext cx="3894913" cy="3894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04488-5BBE-DB3E-6D3A-9EF9E4551340}"/>
              </a:ext>
            </a:extLst>
          </p:cNvPr>
          <p:cNvSpPr txBox="1"/>
          <p:nvPr/>
        </p:nvSpPr>
        <p:spPr>
          <a:xfrm>
            <a:off x="5509123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4EF5E-3782-AA64-3E53-7CF10890FFF4}"/>
              </a:ext>
            </a:extLst>
          </p:cNvPr>
          <p:cNvSpPr txBox="1"/>
          <p:nvPr/>
        </p:nvSpPr>
        <p:spPr>
          <a:xfrm>
            <a:off x="1972320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123" y="328549"/>
            <a:ext cx="3719107" cy="38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BIO_2196772 </a:t>
            </a:r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3" y="1012675"/>
            <a:ext cx="2908753" cy="3729171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80" y="700755"/>
            <a:ext cx="3887268" cy="3887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57ACB-FA04-53B7-5E9A-D8CFBE2C1E8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E571D-DB97-97AF-8671-AE4711CDEDD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BIO_2196895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EC68E37-3C3D-9D51-2058-31F2C556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80" y="666750"/>
            <a:ext cx="3947089" cy="3947089"/>
          </a:xfrm>
          <a:prstGeom prst="rect">
            <a:avLst/>
          </a:prstGeom>
        </p:spPr>
      </p:pic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79" y="855880"/>
            <a:ext cx="2987727" cy="38304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D57CF-B1AD-B0B8-1A24-C2729C4C129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64E6C-BEF7-50E3-68C0-76D73169AAE6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BIO_2197306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6" y="666750"/>
            <a:ext cx="3282034" cy="420773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9" y="666750"/>
            <a:ext cx="3963484" cy="396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93047-1B70-8FCA-5F3B-8541AA218B8E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BIO_2199562</a:t>
            </a:r>
          </a:p>
          <a:p>
            <a:r>
              <a:rPr lang="en-US" dirty="0">
                <a:solidFill>
                  <a:srgbClr val="1206FF"/>
                </a:solidFill>
              </a:rPr>
              <a:t> </a:t>
            </a:r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3" y="770282"/>
            <a:ext cx="3089380" cy="3960743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380" y="512278"/>
            <a:ext cx="4476750" cy="447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990C3-4145-E596-4BC6-F8814C76ACB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B5E2-FDBF-B321-E987-7D0A2929D42D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BIO_2201042</a:t>
            </a:r>
          </a:p>
          <a:p>
            <a:endParaRPr lang="en-US" dirty="0">
              <a:solidFill>
                <a:srgbClr val="1206FF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870" y="517519"/>
            <a:ext cx="4224130" cy="422413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5" y="800488"/>
            <a:ext cx="3062021" cy="3925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" y="1003241"/>
            <a:ext cx="2887341" cy="370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164F4-60EB-7638-7A83-22C47FB78E8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CB76B-FCF4-E038-DEA0-98740E6C46AC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C2C27C-F39C-AF2F-85C0-DF30FDAE54D7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20650704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64" y="1003241"/>
            <a:ext cx="2887341" cy="3701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D9869-64B5-65A0-403E-7537110535C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6CF4-2B70-8354-A874-8E1C59306175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36F0E-C6BA-50D5-52B3-B172E402098A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31271599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3vs3 --10x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389823" y="8187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FF359-44F6-50A6-E2A2-3490268ED739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84357-7E82-059B-37DF-16330369282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FEE6E4-4FCB-39E8-A14C-DBEBA442E820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</p:spTree>
    <p:extLst>
      <p:ext uri="{BB962C8B-B14F-4D97-AF65-F5344CB8AC3E}">
        <p14:creationId xmlns:p14="http://schemas.microsoft.com/office/powerpoint/2010/main" val="2608630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3vs3 --3x</a:t>
            </a:r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15B10-A9C8-A25D-29E8-AC1C19EC40C9}"/>
              </a:ext>
            </a:extLst>
          </p:cNvPr>
          <p:cNvSpPr txBox="1"/>
          <p:nvPr/>
        </p:nvSpPr>
        <p:spPr>
          <a:xfrm>
            <a:off x="3898134" y="1541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206FF"/>
                </a:solidFill>
              </a:rPr>
              <a:t>DSG BIO_2178782 </a:t>
            </a:r>
          </a:p>
        </p:txBody>
      </p:sp>
    </p:spTree>
    <p:extLst>
      <p:ext uri="{BB962C8B-B14F-4D97-AF65-F5344CB8AC3E}">
        <p14:creationId xmlns:p14="http://schemas.microsoft.com/office/powerpoint/2010/main" val="30356388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3vs3 --10x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37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258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8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–3x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96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9452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361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710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" y="167922"/>
            <a:ext cx="8568908" cy="513266"/>
          </a:xfrm>
        </p:spPr>
        <p:txBody>
          <a:bodyPr/>
          <a:lstStyle/>
          <a:p>
            <a:r>
              <a:rPr lang="en-US" dirty="0"/>
              <a:t>GM 4vs4 --3x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997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" y="167922"/>
            <a:ext cx="8568908" cy="513266"/>
          </a:xfrm>
        </p:spPr>
        <p:txBody>
          <a:bodyPr/>
          <a:lstStyle/>
          <a:p>
            <a:r>
              <a:rPr lang="en-US" dirty="0"/>
              <a:t>GM 4vs4 --3x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5264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3vs3 --10x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469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3vs3 --3x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898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4vs4 --10x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950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 4vs4 –3x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444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30950</TotalTime>
  <Words>725</Words>
  <Application>Microsoft Macintosh PowerPoint</Application>
  <PresentationFormat>On-screen Show (16:9)</PresentationFormat>
  <Paragraphs>138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ShSy5y SMN2</vt:lpstr>
      <vt:lpstr>GM09677c SMA fibroblasts SMN2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DEG Counts in ShSy5Y off-Targets (7 compounds and risdiplam)</vt:lpstr>
      <vt:lpstr>DEG Counts in GM09677c SMA fibroblasts off-Targets (10 compounds and risdiplam)</vt:lpstr>
      <vt:lpstr>PowerPoint Presentation</vt:lpstr>
      <vt:lpstr>GM 3vs3--10x DSG BIO_2178782   </vt:lpstr>
      <vt:lpstr>GM 3vs3 --10x DSG BIO_2186827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3vs3 --10x </vt:lpstr>
      <vt:lpstr>GM 3vs3 --3x </vt:lpstr>
      <vt:lpstr>SH 3vs3 --10x </vt:lpstr>
      <vt:lpstr>SH 3vs3 --3x </vt:lpstr>
      <vt:lpstr>SH 4vs4 --10x  </vt:lpstr>
      <vt:lpstr>SH 4vs4 –3x  </vt:lpstr>
      <vt:lpstr>GM 3vs3 --3x </vt:lpstr>
      <vt:lpstr>GM 4vs4 --10x  </vt:lpstr>
      <vt:lpstr>GM 4vs4 --10x  </vt:lpstr>
      <vt:lpstr>GM 4vs4 --3x  </vt:lpstr>
      <vt:lpstr>GM 4vs4 --3x  </vt:lpstr>
      <vt:lpstr>SH 3vs3 --10x </vt:lpstr>
      <vt:lpstr>SH 3vs3 --3x </vt:lpstr>
      <vt:lpstr>SH 4vs4 --10x  </vt:lpstr>
      <vt:lpstr>SH 4vs4 –3x 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86</cp:revision>
  <cp:lastPrinted>2020-07-24T12:55:32Z</cp:lastPrinted>
  <dcterms:created xsi:type="dcterms:W3CDTF">2020-07-11T02:49:54Z</dcterms:created>
  <dcterms:modified xsi:type="dcterms:W3CDTF">2023-10-09T15:21:37Z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